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C4A24D-8D85-4E9C-9F39-429D9C0C6C74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700629F-7459-4DDF-AB66-394EDD1DA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7664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123E7B78-E5BA-4CF1-9CF1-BD24B1699B27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560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186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7510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685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7784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9277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678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5125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15796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0085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512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DBF0F5-7AE8-4A3D-B766-30E71217EE45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9722A-B099-4B37-B60E-02CB5F8772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658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Line 2"/>
          <p:cNvSpPr>
            <a:spLocks noChangeShapeType="1"/>
          </p:cNvSpPr>
          <p:nvPr/>
        </p:nvSpPr>
        <p:spPr bwMode="auto">
          <a:xfrm>
            <a:off x="1143000" y="152400"/>
            <a:ext cx="0" cy="647700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7" name="Line 3"/>
          <p:cNvSpPr>
            <a:spLocks noChangeShapeType="1"/>
          </p:cNvSpPr>
          <p:nvPr/>
        </p:nvSpPr>
        <p:spPr bwMode="auto">
          <a:xfrm>
            <a:off x="304800" y="1066800"/>
            <a:ext cx="8610600" cy="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90600" y="381000"/>
            <a:ext cx="81534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4000" b="1">
                <a:latin typeface="Arial" charset="0"/>
              </a:rPr>
              <a:t> </a:t>
            </a:r>
            <a:r>
              <a:rPr lang="en-US" sz="3600" b="1">
                <a:latin typeface="Arial" charset="0"/>
              </a:rPr>
              <a:t>Language Development Cont. (ISCI)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571500" y="1094509"/>
            <a:ext cx="8077200" cy="2531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endParaRPr lang="en-US" sz="1800" b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3-4 mos.</a:t>
            </a:r>
            <a:r>
              <a:rPr lang="en-US" b="1" dirty="0">
                <a:cs typeface="Times New Roman" pitchFamily="18" charset="0"/>
              </a:rPr>
              <a:t>		</a:t>
            </a:r>
            <a:r>
              <a:rPr lang="en-US" b="1" dirty="0">
                <a:latin typeface="Arial" charset="0"/>
                <a:cs typeface="Arial" charset="0"/>
              </a:rPr>
              <a:t>Initiates babbling</a:t>
            </a:r>
            <a:endParaRPr lang="en-US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Chuckles- sort of vocalized laugh</a:t>
            </a:r>
            <a:endParaRPr lang="en-US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Cries for attention</a:t>
            </a:r>
            <a:endParaRPr lang="en-US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b="1" dirty="0">
                <a:latin typeface="Arial" charset="0"/>
                <a:cs typeface="Arial" charset="0"/>
              </a:rPr>
              <a:t>			Vocalizes feelings of pleasure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</a:t>
            </a:r>
          </a:p>
        </p:txBody>
      </p:sp>
      <p:pic>
        <p:nvPicPr>
          <p:cNvPr id="3" name="Simply Parenting-Your Three Month Old Baby's Development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301.9032" end="77515.86350000001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43000" y="3200400"/>
            <a:ext cx="7391400" cy="3429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12</Words>
  <Application>Microsoft Office PowerPoint</Application>
  <PresentationFormat>On-screen Show (4:3)</PresentationFormat>
  <Paragraphs>8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1</cp:revision>
  <dcterms:created xsi:type="dcterms:W3CDTF">2011-11-27T20:17:08Z</dcterms:created>
  <dcterms:modified xsi:type="dcterms:W3CDTF">2011-11-27T20:19:09Z</dcterms:modified>
</cp:coreProperties>
</file>